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5143500" cx="9144000"/>
  <p:notesSz cx="6858000" cy="9144000"/>
  <p:embeddedFontLst>
    <p:embeddedFont>
      <p:font typeface="Amatic SC"/>
      <p:regular r:id="rId30"/>
      <p:bold r:id="rId31"/>
    </p:embeddedFont>
    <p:embeddedFont>
      <p:font typeface="Source Code Pro"/>
      <p:regular r:id="rId32"/>
      <p:bold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AmaticSC-bold.fntdata"/><Relationship Id="rId30" Type="http://schemas.openxmlformats.org/officeDocument/2006/relationships/font" Target="fonts/AmaticSC-regular.fntdata"/><Relationship Id="rId11" Type="http://schemas.openxmlformats.org/officeDocument/2006/relationships/slide" Target="slides/slide7.xml"/><Relationship Id="rId33" Type="http://schemas.openxmlformats.org/officeDocument/2006/relationships/font" Target="fonts/SourceCodePro-bold.fntdata"/><Relationship Id="rId10" Type="http://schemas.openxmlformats.org/officeDocument/2006/relationships/slide" Target="slides/slide6.xml"/><Relationship Id="rId32" Type="http://schemas.openxmlformats.org/officeDocument/2006/relationships/font" Target="fonts/SourceCodePro-regular.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4" name="Shape 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5" name="Shape 1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1" name="Shape 11"/>
          <p:cNvSpPr txBox="1"/>
          <p:nvPr>
            <p:ph type="ctrTitle"/>
          </p:nvPr>
        </p:nvSpPr>
        <p:spPr>
          <a:xfrm>
            <a:off x="311700" y="392150"/>
            <a:ext cx="8520600" cy="2690400"/>
          </a:xfrm>
          <a:prstGeom prst="rect">
            <a:avLst/>
          </a:prstGeom>
        </p:spPr>
        <p:txBody>
          <a:bodyPr anchorCtr="0" anchor="ctr" bIns="91425" lIns="91425" rIns="91425" tIns="91425"/>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p:txBody>
      </p:sp>
      <p:sp>
        <p:nvSpPr>
          <p:cNvPr id="12" name="Shape 12"/>
          <p:cNvSpPr txBox="1"/>
          <p:nvPr>
            <p:ph idx="1" type="subTitle"/>
          </p:nvPr>
        </p:nvSpPr>
        <p:spPr>
          <a:xfrm>
            <a:off x="311700" y="3890400"/>
            <a:ext cx="8520600" cy="706200"/>
          </a:xfrm>
          <a:prstGeom prst="rect">
            <a:avLst/>
          </a:prstGeom>
        </p:spPr>
        <p:txBody>
          <a:bodyPr anchorCtr="0" anchor="ctr" bIns="91425" lIns="91425" rIns="91425" tIns="91425"/>
          <a:lstStyle>
            <a:lvl1pPr lvl="0" algn="ctr">
              <a:lnSpc>
                <a:spcPct val="100000"/>
              </a:lnSpc>
              <a:spcBef>
                <a:spcPts val="0"/>
              </a:spcBef>
              <a:spcAft>
                <a:spcPts val="0"/>
              </a:spcAft>
              <a:buClr>
                <a:schemeClr val="accent1"/>
              </a:buClr>
              <a:buSzPct val="100000"/>
              <a:buNone/>
              <a:defRPr b="1" sz="2100">
                <a:solidFill>
                  <a:schemeClr val="accent1"/>
                </a:solidFill>
              </a:defRPr>
            </a:lvl1pPr>
            <a:lvl2pPr lvl="1" algn="ctr">
              <a:lnSpc>
                <a:spcPct val="100000"/>
              </a:lnSpc>
              <a:spcBef>
                <a:spcPts val="0"/>
              </a:spcBef>
              <a:spcAft>
                <a:spcPts val="0"/>
              </a:spcAft>
              <a:buClr>
                <a:schemeClr val="accent1"/>
              </a:buClr>
              <a:buSzPct val="100000"/>
              <a:buNone/>
              <a:defRPr b="1" sz="2100">
                <a:solidFill>
                  <a:schemeClr val="accent1"/>
                </a:solidFill>
              </a:defRPr>
            </a:lvl2pPr>
            <a:lvl3pPr lvl="2" algn="ctr">
              <a:lnSpc>
                <a:spcPct val="100000"/>
              </a:lnSpc>
              <a:spcBef>
                <a:spcPts val="0"/>
              </a:spcBef>
              <a:spcAft>
                <a:spcPts val="0"/>
              </a:spcAft>
              <a:buClr>
                <a:schemeClr val="accent1"/>
              </a:buClr>
              <a:buSzPct val="100000"/>
              <a:buNone/>
              <a:defRPr b="1" sz="2100">
                <a:solidFill>
                  <a:schemeClr val="accent1"/>
                </a:solidFill>
              </a:defRPr>
            </a:lvl3pPr>
            <a:lvl4pPr lvl="3" algn="ctr">
              <a:lnSpc>
                <a:spcPct val="100000"/>
              </a:lnSpc>
              <a:spcBef>
                <a:spcPts val="0"/>
              </a:spcBef>
              <a:spcAft>
                <a:spcPts val="0"/>
              </a:spcAft>
              <a:buClr>
                <a:schemeClr val="accent1"/>
              </a:buClr>
              <a:buSzPct val="100000"/>
              <a:buNone/>
              <a:defRPr b="1" sz="2100">
                <a:solidFill>
                  <a:schemeClr val="accent1"/>
                </a:solidFill>
              </a:defRPr>
            </a:lvl4pPr>
            <a:lvl5pPr lvl="4" algn="ctr">
              <a:lnSpc>
                <a:spcPct val="100000"/>
              </a:lnSpc>
              <a:spcBef>
                <a:spcPts val="0"/>
              </a:spcBef>
              <a:spcAft>
                <a:spcPts val="0"/>
              </a:spcAft>
              <a:buClr>
                <a:schemeClr val="accent1"/>
              </a:buClr>
              <a:buSzPct val="100000"/>
              <a:buNone/>
              <a:defRPr b="1" sz="2100">
                <a:solidFill>
                  <a:schemeClr val="accent1"/>
                </a:solidFill>
              </a:defRPr>
            </a:lvl5pPr>
            <a:lvl6pPr lvl="5" algn="ctr">
              <a:lnSpc>
                <a:spcPct val="100000"/>
              </a:lnSpc>
              <a:spcBef>
                <a:spcPts val="0"/>
              </a:spcBef>
              <a:spcAft>
                <a:spcPts val="0"/>
              </a:spcAft>
              <a:buClr>
                <a:schemeClr val="accent1"/>
              </a:buClr>
              <a:buSzPct val="100000"/>
              <a:buNone/>
              <a:defRPr b="1" sz="2100">
                <a:solidFill>
                  <a:schemeClr val="accent1"/>
                </a:solidFill>
              </a:defRPr>
            </a:lvl6pPr>
            <a:lvl7pPr lvl="6" algn="ctr">
              <a:lnSpc>
                <a:spcPct val="100000"/>
              </a:lnSpc>
              <a:spcBef>
                <a:spcPts val="0"/>
              </a:spcBef>
              <a:spcAft>
                <a:spcPts val="0"/>
              </a:spcAft>
              <a:buClr>
                <a:schemeClr val="accent1"/>
              </a:buClr>
              <a:buSzPct val="100000"/>
              <a:buNone/>
              <a:defRPr b="1" sz="2100">
                <a:solidFill>
                  <a:schemeClr val="accent1"/>
                </a:solidFill>
              </a:defRPr>
            </a:lvl7pPr>
            <a:lvl8pPr lvl="7" algn="ctr">
              <a:lnSpc>
                <a:spcPct val="100000"/>
              </a:lnSpc>
              <a:spcBef>
                <a:spcPts val="0"/>
              </a:spcBef>
              <a:spcAft>
                <a:spcPts val="0"/>
              </a:spcAft>
              <a:buClr>
                <a:schemeClr val="accent1"/>
              </a:buClr>
              <a:buSzPct val="100000"/>
              <a:buNone/>
              <a:defRPr b="1" sz="2100">
                <a:solidFill>
                  <a:schemeClr val="accent1"/>
                </a:solidFill>
              </a:defRPr>
            </a:lvl8pPr>
            <a:lvl9pPr lvl="8" algn="ctr">
              <a:lnSpc>
                <a:spcPct val="100000"/>
              </a:lnSpc>
              <a:spcBef>
                <a:spcPts val="0"/>
              </a:spcBef>
              <a:spcAft>
                <a:spcPts val="0"/>
              </a:spcAft>
              <a:buClr>
                <a:schemeClr val="accent1"/>
              </a:buClr>
              <a:buSzPct val="100000"/>
              <a:buNone/>
              <a:defRPr b="1" sz="2100">
                <a:solidFill>
                  <a:schemeClr val="accent1"/>
                </a:solidFill>
              </a:defRPr>
            </a:lvl9pPr>
          </a:lstStyle>
          <a:p/>
        </p:txBody>
      </p:sp>
      <p:sp>
        <p:nvSpPr>
          <p:cNvPr id="13" name="Shape 1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6" name="Shape 46"/>
        <p:cNvGrpSpPr/>
        <p:nvPr/>
      </p:nvGrpSpPr>
      <p:grpSpPr>
        <a:xfrm>
          <a:off x="0" y="0"/>
          <a:ext cx="0" cy="0"/>
          <a:chOff x="0" y="0"/>
          <a:chExt cx="0" cy="0"/>
        </a:xfrm>
      </p:grpSpPr>
      <p:sp>
        <p:nvSpPr>
          <p:cNvPr id="47" name="Shape 47"/>
          <p:cNvSpPr txBox="1"/>
          <p:nvPr>
            <p:ph type="title"/>
          </p:nvPr>
        </p:nvSpPr>
        <p:spPr>
          <a:xfrm>
            <a:off x="311700" y="1240275"/>
            <a:ext cx="8520600" cy="1981800"/>
          </a:xfrm>
          <a:prstGeom prst="rect">
            <a:avLst/>
          </a:prstGeom>
        </p:spPr>
        <p:txBody>
          <a:bodyPr anchorCtr="0" anchor="b" bIns="91425" lIns="91425" rIns="91425"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48" name="Shape 48"/>
          <p:cNvSpPr txBox="1"/>
          <p:nvPr>
            <p:ph idx="1" type="body"/>
          </p:nvPr>
        </p:nvSpPr>
        <p:spPr>
          <a:xfrm>
            <a:off x="311700" y="3304625"/>
            <a:ext cx="8520600" cy="1300800"/>
          </a:xfrm>
          <a:prstGeom prst="rect">
            <a:avLst/>
          </a:prstGeom>
        </p:spPr>
        <p:txBody>
          <a:bodyPr anchorCtr="0" anchor="t" bIns="91425" lIns="91425" rIns="91425" tIns="91425"/>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p:txBody>
      </p:sp>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2802750" y="802500"/>
            <a:ext cx="3538500" cy="3538500"/>
          </a:xfrm>
          <a:prstGeom prst="rect">
            <a:avLst/>
          </a:prstGeom>
          <a:solidFill>
            <a:srgbClr val="FFFFFF"/>
          </a:solidFill>
        </p:spPr>
        <p:txBody>
          <a:bodyPr anchorCtr="0" anchor="ctr"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6" name="Shape 1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x="0" y="0"/>
          <a:ext cx="0" cy="0"/>
          <a:chOff x="0" y="0"/>
          <a:chExt cx="0" cy="0"/>
        </a:xfrm>
      </p:grpSpPr>
      <p:sp>
        <p:nvSpPr>
          <p:cNvPr id="18" name="Shape 18"/>
          <p:cNvSpPr txBox="1"/>
          <p:nvPr>
            <p:ph type="title"/>
          </p:nvPr>
        </p:nvSpPr>
        <p:spPr>
          <a:xfrm>
            <a:off x="311700" y="292850"/>
            <a:ext cx="8520600" cy="801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311700" y="1228675"/>
            <a:ext cx="8520600" cy="3340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1" name="Shape 21"/>
        <p:cNvGrpSpPr/>
        <p:nvPr/>
      </p:nvGrpSpPr>
      <p:grpSpPr>
        <a:xfrm>
          <a:off x="0" y="0"/>
          <a:ext cx="0" cy="0"/>
          <a:chOff x="0" y="0"/>
          <a:chExt cx="0" cy="0"/>
        </a:xfrm>
      </p:grpSpPr>
      <p:sp>
        <p:nvSpPr>
          <p:cNvPr id="22" name="Shape 22"/>
          <p:cNvSpPr txBox="1"/>
          <p:nvPr>
            <p:ph type="title"/>
          </p:nvPr>
        </p:nvSpPr>
        <p:spPr>
          <a:xfrm>
            <a:off x="311700" y="292850"/>
            <a:ext cx="8520600" cy="801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228675"/>
            <a:ext cx="3999900" cy="3340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2" type="body"/>
          </p:nvPr>
        </p:nvSpPr>
        <p:spPr>
          <a:xfrm>
            <a:off x="4832400" y="1228675"/>
            <a:ext cx="3999900" cy="3340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304800" y="309350"/>
            <a:ext cx="8537700" cy="748200"/>
          </a:xfrm>
          <a:prstGeom prst="rect">
            <a:avLst/>
          </a:prstGeom>
        </p:spPr>
        <p:txBody>
          <a:bodyPr anchorCtr="0" anchor="t" bIns="91425" lIns="91425" rIns="91425" tIns="91425"/>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p:txBody>
      </p:sp>
      <p:sp>
        <p:nvSpPr>
          <p:cNvPr id="28" name="Shape 2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9" name="Shape 29"/>
        <p:cNvGrpSpPr/>
        <p:nvPr/>
      </p:nvGrpSpPr>
      <p:grpSpPr>
        <a:xfrm>
          <a:off x="0" y="0"/>
          <a:ext cx="0" cy="0"/>
          <a:chOff x="0" y="0"/>
          <a:chExt cx="0" cy="0"/>
        </a:xfrm>
      </p:grpSpPr>
      <p:sp>
        <p:nvSpPr>
          <p:cNvPr id="30" name="Shape 30"/>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31" name="Shape 31"/>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p:txBody>
      </p:sp>
      <p:sp>
        <p:nvSpPr>
          <p:cNvPr id="35" name="Shape 3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6"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38" name="Shape 38"/>
          <p:cNvCxnSpPr/>
          <p:nvPr/>
        </p:nvCxnSpPr>
        <p:spPr>
          <a:xfrm>
            <a:off x="5029675" y="4495500"/>
            <a:ext cx="468300" cy="0"/>
          </a:xfrm>
          <a:prstGeom prst="straightConnector1">
            <a:avLst/>
          </a:prstGeom>
          <a:noFill/>
          <a:ln cap="flat" cmpd="sng" w="28575">
            <a:solidFill>
              <a:schemeClr val="lt1"/>
            </a:solidFill>
            <a:prstDash val="solid"/>
            <a:round/>
            <a:headEnd len="med" w="med" type="none"/>
            <a:tailEnd len="med" w="med" type="none"/>
          </a:ln>
        </p:spPr>
      </p:cxnSp>
      <p:sp>
        <p:nvSpPr>
          <p:cNvPr id="39" name="Shape 39"/>
          <p:cNvSpPr txBox="1"/>
          <p:nvPr>
            <p:ph type="title"/>
          </p:nvPr>
        </p:nvSpPr>
        <p:spPr>
          <a:xfrm>
            <a:off x="265500" y="1081400"/>
            <a:ext cx="4045200" cy="17103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40" name="Shape 40"/>
          <p:cNvSpPr txBox="1"/>
          <p:nvPr>
            <p:ph idx="1" type="subTitle"/>
          </p:nvPr>
        </p:nvSpPr>
        <p:spPr>
          <a:xfrm>
            <a:off x="265500" y="2845222"/>
            <a:ext cx="4045200" cy="1345500"/>
          </a:xfrm>
          <a:prstGeom prst="rect">
            <a:avLst/>
          </a:prstGeom>
        </p:spPr>
        <p:txBody>
          <a:bodyPr anchorCtr="0" anchor="t" bIns="91425" lIns="91425" rIns="91425" tIns="91425"/>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p:txBody>
      </p:sp>
      <p:sp>
        <p:nvSpPr>
          <p:cNvPr id="41" name="Shape 41"/>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p:txBody>
      </p:sp>
      <p:sp>
        <p:nvSpPr>
          <p:cNvPr id="42" name="Shape 4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3" name="Shape 43"/>
        <p:cNvGrpSpPr/>
        <p:nvPr/>
      </p:nvGrpSpPr>
      <p:grpSpPr>
        <a:xfrm>
          <a:off x="0" y="0"/>
          <a:ext cx="0" cy="0"/>
          <a:chOff x="0" y="0"/>
          <a:chExt cx="0" cy="0"/>
        </a:xfrm>
      </p:grpSpPr>
      <p:sp>
        <p:nvSpPr>
          <p:cNvPr id="44" name="Shape 44"/>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Clr>
                <a:schemeClr val="accent1"/>
              </a:buClr>
              <a:buSzPct val="100000"/>
              <a:buFont typeface="Amatic SC"/>
              <a:buNone/>
              <a:defRPr b="1" sz="2400">
                <a:solidFill>
                  <a:schemeClr val="accent1"/>
                </a:solidFill>
                <a:latin typeface="Amatic SC"/>
                <a:ea typeface="Amatic SC"/>
                <a:cs typeface="Amatic SC"/>
                <a:sym typeface="Amatic SC"/>
              </a:defRPr>
            </a:lvl1pPr>
          </a:lstStyle>
          <a:p/>
        </p:txBody>
      </p:sp>
      <p:sp>
        <p:nvSpPr>
          <p:cNvPr id="45" name="Shape 4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292850"/>
            <a:ext cx="8520600" cy="801000"/>
          </a:xfrm>
          <a:prstGeom prst="rect">
            <a:avLst/>
          </a:prstGeom>
          <a:noFill/>
          <a:ln>
            <a:noFill/>
          </a:ln>
        </p:spPr>
        <p:txBody>
          <a:bodyPr anchorCtr="0" anchor="t" bIns="91425" lIns="91425" rIns="91425" tIns="91425"/>
          <a:lstStyle>
            <a:lvl1pPr lvl="0">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9pPr>
          </a:lstStyle>
          <a:p/>
        </p:txBody>
      </p:sp>
      <p:sp>
        <p:nvSpPr>
          <p:cNvPr id="7" name="Shape 7"/>
          <p:cNvSpPr txBox="1"/>
          <p:nvPr>
            <p:ph idx="1" type="body"/>
          </p:nvPr>
        </p:nvSpPr>
        <p:spPr>
          <a:xfrm>
            <a:off x="311700" y="1228675"/>
            <a:ext cx="8520600" cy="3340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2.jpg"/><Relationship Id="rId4" Type="http://schemas.openxmlformats.org/officeDocument/2006/relationships/image" Target="../media/image0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x="0" y="0"/>
          <a:ext cx="0" cy="0"/>
          <a:chOff x="0" y="0"/>
          <a:chExt cx="0" cy="0"/>
        </a:xfrm>
      </p:grpSpPr>
      <p:sp>
        <p:nvSpPr>
          <p:cNvPr id="56" name="Shape 56"/>
          <p:cNvSpPr txBox="1"/>
          <p:nvPr>
            <p:ph type="ctrTitle"/>
          </p:nvPr>
        </p:nvSpPr>
        <p:spPr>
          <a:xfrm>
            <a:off x="311700" y="392150"/>
            <a:ext cx="8520600" cy="2690400"/>
          </a:xfrm>
          <a:prstGeom prst="rect">
            <a:avLst/>
          </a:prstGeom>
        </p:spPr>
        <p:txBody>
          <a:bodyPr anchorCtr="0" anchor="ctr" bIns="91425" lIns="91425" rIns="91425" tIns="91425">
            <a:noAutofit/>
          </a:bodyPr>
          <a:lstStyle/>
          <a:p>
            <a:pPr lvl="0">
              <a:spcBef>
                <a:spcPts val="0"/>
              </a:spcBef>
              <a:buNone/>
            </a:pPr>
            <a:r>
              <a:rPr lang="en"/>
              <a:t>Process </a:t>
            </a:r>
            <a:r>
              <a:rPr lang="en"/>
              <a:t>Portfolio.</a:t>
            </a:r>
            <a:r>
              <a:rPr lang="en"/>
              <a:t> </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t/>
            </a:r>
            <a:endParaRPr/>
          </a:p>
        </p:txBody>
      </p:sp>
      <p:sp>
        <p:nvSpPr>
          <p:cNvPr id="114" name="Shape 114"/>
          <p:cNvSpPr txBox="1"/>
          <p:nvPr>
            <p:ph idx="1" type="body"/>
          </p:nvPr>
        </p:nvSpPr>
        <p:spPr>
          <a:xfrm>
            <a:off x="311700" y="1228675"/>
            <a:ext cx="8520600" cy="33402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t/>
            </a:r>
            <a:endParaRPr/>
          </a:p>
        </p:txBody>
      </p:sp>
      <p:sp>
        <p:nvSpPr>
          <p:cNvPr id="120" name="Shape 120"/>
          <p:cNvSpPr txBox="1"/>
          <p:nvPr>
            <p:ph idx="1" type="body"/>
          </p:nvPr>
        </p:nvSpPr>
        <p:spPr>
          <a:xfrm>
            <a:off x="311700" y="1228675"/>
            <a:ext cx="8520600" cy="33402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t/>
            </a:r>
            <a:endParaRPr/>
          </a:p>
        </p:txBody>
      </p:sp>
      <p:sp>
        <p:nvSpPr>
          <p:cNvPr id="126" name="Shape 126"/>
          <p:cNvSpPr txBox="1"/>
          <p:nvPr>
            <p:ph idx="1" type="body"/>
          </p:nvPr>
        </p:nvSpPr>
        <p:spPr>
          <a:xfrm>
            <a:off x="311700" y="1228675"/>
            <a:ext cx="8520600" cy="33402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t/>
            </a:r>
            <a:endParaRPr/>
          </a:p>
        </p:txBody>
      </p:sp>
      <p:sp>
        <p:nvSpPr>
          <p:cNvPr id="132" name="Shape 132"/>
          <p:cNvSpPr txBox="1"/>
          <p:nvPr>
            <p:ph idx="1" type="body"/>
          </p:nvPr>
        </p:nvSpPr>
        <p:spPr>
          <a:xfrm>
            <a:off x="311700" y="1228675"/>
            <a:ext cx="8520600" cy="33402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t/>
            </a:r>
            <a:endParaRPr/>
          </a:p>
        </p:txBody>
      </p:sp>
      <p:sp>
        <p:nvSpPr>
          <p:cNvPr id="138" name="Shape 138"/>
          <p:cNvSpPr txBox="1"/>
          <p:nvPr>
            <p:ph idx="1" type="body"/>
          </p:nvPr>
        </p:nvSpPr>
        <p:spPr>
          <a:xfrm>
            <a:off x="311700" y="1228675"/>
            <a:ext cx="8520600" cy="33402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t/>
            </a:r>
            <a:endParaRPr/>
          </a:p>
        </p:txBody>
      </p:sp>
      <p:sp>
        <p:nvSpPr>
          <p:cNvPr id="144" name="Shape 144"/>
          <p:cNvSpPr txBox="1"/>
          <p:nvPr>
            <p:ph idx="1" type="body"/>
          </p:nvPr>
        </p:nvSpPr>
        <p:spPr>
          <a:xfrm>
            <a:off x="311700" y="1228675"/>
            <a:ext cx="8520600" cy="33402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t/>
            </a:r>
            <a:endParaRPr/>
          </a:p>
        </p:txBody>
      </p:sp>
      <p:sp>
        <p:nvSpPr>
          <p:cNvPr id="150" name="Shape 150"/>
          <p:cNvSpPr txBox="1"/>
          <p:nvPr>
            <p:ph idx="1" type="body"/>
          </p:nvPr>
        </p:nvSpPr>
        <p:spPr>
          <a:xfrm>
            <a:off x="311700" y="1228675"/>
            <a:ext cx="8520600" cy="33402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t/>
            </a:r>
            <a:endParaRPr/>
          </a:p>
        </p:txBody>
      </p:sp>
      <p:sp>
        <p:nvSpPr>
          <p:cNvPr id="156" name="Shape 156"/>
          <p:cNvSpPr txBox="1"/>
          <p:nvPr>
            <p:ph idx="1" type="body"/>
          </p:nvPr>
        </p:nvSpPr>
        <p:spPr>
          <a:xfrm>
            <a:off x="311700" y="1228675"/>
            <a:ext cx="8520600" cy="33402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t/>
            </a:r>
            <a:endParaRPr/>
          </a:p>
        </p:txBody>
      </p:sp>
      <p:sp>
        <p:nvSpPr>
          <p:cNvPr id="162" name="Shape 162"/>
          <p:cNvSpPr txBox="1"/>
          <p:nvPr>
            <p:ph idx="1" type="body"/>
          </p:nvPr>
        </p:nvSpPr>
        <p:spPr>
          <a:xfrm>
            <a:off x="311700" y="1228675"/>
            <a:ext cx="8520600" cy="33402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t/>
            </a:r>
            <a:endParaRPr/>
          </a:p>
        </p:txBody>
      </p:sp>
      <p:sp>
        <p:nvSpPr>
          <p:cNvPr id="168" name="Shape 168"/>
          <p:cNvSpPr txBox="1"/>
          <p:nvPr>
            <p:ph idx="1" type="body"/>
          </p:nvPr>
        </p:nvSpPr>
        <p:spPr>
          <a:xfrm>
            <a:off x="311700" y="1228675"/>
            <a:ext cx="8520600" cy="33402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x="0" y="0"/>
          <a:ext cx="0" cy="0"/>
          <a:chOff x="0" y="0"/>
          <a:chExt cx="0" cy="0"/>
        </a:xfrm>
      </p:grpSpPr>
      <p:sp>
        <p:nvSpPr>
          <p:cNvPr id="61" name="Shape 61"/>
          <p:cNvSpPr txBox="1"/>
          <p:nvPr>
            <p:ph type="title"/>
          </p:nvPr>
        </p:nvSpPr>
        <p:spPr>
          <a:xfrm>
            <a:off x="0" y="0"/>
            <a:ext cx="8520600" cy="801000"/>
          </a:xfrm>
          <a:prstGeom prst="rect">
            <a:avLst/>
          </a:prstGeom>
        </p:spPr>
        <p:txBody>
          <a:bodyPr anchorCtr="0" anchor="t" bIns="91425" lIns="91425" rIns="91425" tIns="91425">
            <a:noAutofit/>
          </a:bodyPr>
          <a:lstStyle/>
          <a:p>
            <a:pPr lvl="0">
              <a:spcBef>
                <a:spcPts val="0"/>
              </a:spcBef>
              <a:buNone/>
            </a:pPr>
            <a:r>
              <a:rPr lang="en"/>
              <a:t>Developing Ideas/Themes</a:t>
            </a:r>
          </a:p>
        </p:txBody>
      </p:sp>
      <p:sp>
        <p:nvSpPr>
          <p:cNvPr id="62" name="Shape 62"/>
          <p:cNvSpPr txBox="1"/>
          <p:nvPr>
            <p:ph idx="1" type="body"/>
          </p:nvPr>
        </p:nvSpPr>
        <p:spPr>
          <a:xfrm>
            <a:off x="0" y="682150"/>
            <a:ext cx="9144000" cy="4461300"/>
          </a:xfrm>
          <a:prstGeom prst="rect">
            <a:avLst/>
          </a:prstGeom>
        </p:spPr>
        <p:txBody>
          <a:bodyPr anchorCtr="0" anchor="t" bIns="91425" lIns="91425" rIns="91425" tIns="91425">
            <a:noAutofit/>
          </a:bodyPr>
          <a:lstStyle/>
          <a:p>
            <a:pPr lvl="0">
              <a:spcBef>
                <a:spcPts val="0"/>
              </a:spcBef>
              <a:buNone/>
            </a:pPr>
            <a:r>
              <a:rPr lang="en" sz="1200">
                <a:solidFill>
                  <a:srgbClr val="000000"/>
                </a:solidFill>
                <a:latin typeface="Arial"/>
                <a:ea typeface="Arial"/>
                <a:cs typeface="Arial"/>
                <a:sym typeface="Arial"/>
              </a:rPr>
              <a:t>In my senior year of art I was able to discover my theme of  depression, I decided to experiment with color and texture through different mediums. I went with the approach of using items I've never necessarily worked with and just went at it. </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t/>
            </a:r>
            <a:endParaRPr/>
          </a:p>
        </p:txBody>
      </p:sp>
      <p:sp>
        <p:nvSpPr>
          <p:cNvPr id="174" name="Shape 174"/>
          <p:cNvSpPr txBox="1"/>
          <p:nvPr>
            <p:ph idx="1" type="body"/>
          </p:nvPr>
        </p:nvSpPr>
        <p:spPr>
          <a:xfrm>
            <a:off x="311700" y="1228675"/>
            <a:ext cx="8520600" cy="33402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t/>
            </a:r>
            <a:endParaRPr/>
          </a:p>
        </p:txBody>
      </p:sp>
      <p:sp>
        <p:nvSpPr>
          <p:cNvPr id="180" name="Shape 180"/>
          <p:cNvSpPr txBox="1"/>
          <p:nvPr>
            <p:ph idx="1" type="body"/>
          </p:nvPr>
        </p:nvSpPr>
        <p:spPr>
          <a:xfrm>
            <a:off x="311700" y="1228675"/>
            <a:ext cx="8520600" cy="33402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t/>
            </a:r>
            <a:endParaRPr/>
          </a:p>
        </p:txBody>
      </p:sp>
      <p:sp>
        <p:nvSpPr>
          <p:cNvPr id="186" name="Shape 186"/>
          <p:cNvSpPr txBox="1"/>
          <p:nvPr>
            <p:ph idx="1" type="body"/>
          </p:nvPr>
        </p:nvSpPr>
        <p:spPr>
          <a:xfrm>
            <a:off x="311700" y="1228675"/>
            <a:ext cx="8520600" cy="33402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t/>
            </a:r>
            <a:endParaRPr/>
          </a:p>
        </p:txBody>
      </p:sp>
      <p:sp>
        <p:nvSpPr>
          <p:cNvPr id="192" name="Shape 192"/>
          <p:cNvSpPr txBox="1"/>
          <p:nvPr>
            <p:ph idx="1" type="body"/>
          </p:nvPr>
        </p:nvSpPr>
        <p:spPr>
          <a:xfrm>
            <a:off x="311700" y="1228675"/>
            <a:ext cx="8520600" cy="33402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x="0" y="0"/>
          <a:ext cx="0" cy="0"/>
          <a:chOff x="0" y="0"/>
          <a:chExt cx="0" cy="0"/>
        </a:xfrm>
      </p:grpSpPr>
      <p:sp>
        <p:nvSpPr>
          <p:cNvPr id="197" name="Shape 197"/>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t/>
            </a:r>
            <a:endParaRPr/>
          </a:p>
        </p:txBody>
      </p:sp>
      <p:sp>
        <p:nvSpPr>
          <p:cNvPr id="198" name="Shape 198"/>
          <p:cNvSpPr txBox="1"/>
          <p:nvPr>
            <p:ph idx="1" type="body"/>
          </p:nvPr>
        </p:nvSpPr>
        <p:spPr>
          <a:xfrm>
            <a:off x="311700" y="1228675"/>
            <a:ext cx="8520600" cy="33402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x="0" y="0"/>
          <a:ext cx="0" cy="0"/>
          <a:chOff x="0" y="0"/>
          <a:chExt cx="0" cy="0"/>
        </a:xfrm>
      </p:grpSpPr>
      <p:sp>
        <p:nvSpPr>
          <p:cNvPr id="203" name="Shape 203"/>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t/>
            </a:r>
            <a:endParaRPr/>
          </a:p>
        </p:txBody>
      </p:sp>
      <p:sp>
        <p:nvSpPr>
          <p:cNvPr id="204" name="Shape 204"/>
          <p:cNvSpPr txBox="1"/>
          <p:nvPr>
            <p:ph idx="1" type="body"/>
          </p:nvPr>
        </p:nvSpPr>
        <p:spPr>
          <a:xfrm>
            <a:off x="311700" y="1228675"/>
            <a:ext cx="8520600" cy="33402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title"/>
          </p:nvPr>
        </p:nvSpPr>
        <p:spPr>
          <a:xfrm>
            <a:off x="0" y="0"/>
            <a:ext cx="8520600" cy="801000"/>
          </a:xfrm>
          <a:prstGeom prst="rect">
            <a:avLst/>
          </a:prstGeom>
        </p:spPr>
        <p:txBody>
          <a:bodyPr anchorCtr="0" anchor="t" bIns="91425" lIns="91425" rIns="91425" tIns="91425">
            <a:noAutofit/>
          </a:bodyPr>
          <a:lstStyle/>
          <a:p>
            <a:pPr lvl="0">
              <a:spcBef>
                <a:spcPts val="0"/>
              </a:spcBef>
              <a:buNone/>
            </a:pPr>
            <a:r>
              <a:rPr lang="en"/>
              <a:t>Art studies</a:t>
            </a:r>
          </a:p>
        </p:txBody>
      </p:sp>
      <p:sp>
        <p:nvSpPr>
          <p:cNvPr id="68" name="Shape 68"/>
          <p:cNvSpPr txBox="1"/>
          <p:nvPr>
            <p:ph idx="1" type="body"/>
          </p:nvPr>
        </p:nvSpPr>
        <p:spPr>
          <a:xfrm>
            <a:off x="4164300" y="494800"/>
            <a:ext cx="4979700" cy="1826400"/>
          </a:xfrm>
          <a:prstGeom prst="rect">
            <a:avLst/>
          </a:prstGeom>
        </p:spPr>
        <p:txBody>
          <a:bodyPr anchorCtr="0" anchor="t" bIns="91425" lIns="91425" rIns="91425" tIns="91425">
            <a:noAutofit/>
          </a:bodyPr>
          <a:lstStyle/>
          <a:p>
            <a:pPr lvl="0">
              <a:spcBef>
                <a:spcPts val="0"/>
              </a:spcBef>
              <a:buNone/>
            </a:pPr>
            <a:r>
              <a:rPr lang="en" sz="1200">
                <a:solidFill>
                  <a:srgbClr val="000000"/>
                </a:solidFill>
                <a:latin typeface="Arial"/>
                <a:ea typeface="Arial"/>
                <a:cs typeface="Arial"/>
                <a:sym typeface="Arial"/>
              </a:rPr>
              <a:t>The movement throughout this piece was inspired Robert Longo, where the black silhouettes was especially used as a way to express a  feeling of empowerment and not being alone. Using a dark and colorful background, I create a sense of empowerment and never-ending space. The movement was inspired by the concept of having the black/white silhouettes to show the people in powerful positions because it would convey the message of power. With this art study I was also able to expand my mediums and create a theme of depression and isolation that could correlate to pieces I have done in the past. </a:t>
            </a:r>
          </a:p>
        </p:txBody>
      </p:sp>
      <p:pic>
        <p:nvPicPr>
          <p:cNvPr descr="1298482_orig.jpg" id="69" name="Shape 69"/>
          <p:cNvPicPr preferRelativeResize="0"/>
          <p:nvPr/>
        </p:nvPicPr>
        <p:blipFill>
          <a:blip r:embed="rId3">
            <a:alphaModFix/>
          </a:blip>
          <a:stretch>
            <a:fillRect/>
          </a:stretch>
        </p:blipFill>
        <p:spPr>
          <a:xfrm>
            <a:off x="0" y="800999"/>
            <a:ext cx="4164300" cy="2030924"/>
          </a:xfrm>
          <a:prstGeom prst="rect">
            <a:avLst/>
          </a:prstGeom>
          <a:noFill/>
          <a:ln>
            <a:noFill/>
          </a:ln>
        </p:spPr>
      </p:pic>
      <p:pic>
        <p:nvPicPr>
          <p:cNvPr descr="Picture" id="70" name="Shape 70"/>
          <p:cNvPicPr preferRelativeResize="0"/>
          <p:nvPr/>
        </p:nvPicPr>
        <p:blipFill>
          <a:blip r:embed="rId4">
            <a:alphaModFix/>
          </a:blip>
          <a:stretch>
            <a:fillRect/>
          </a:stretch>
        </p:blipFill>
        <p:spPr>
          <a:xfrm>
            <a:off x="0" y="3033249"/>
            <a:ext cx="4672150" cy="21102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type="title"/>
          </p:nvPr>
        </p:nvSpPr>
        <p:spPr>
          <a:xfrm>
            <a:off x="0" y="0"/>
            <a:ext cx="8520600" cy="801000"/>
          </a:xfrm>
          <a:prstGeom prst="rect">
            <a:avLst/>
          </a:prstGeom>
        </p:spPr>
        <p:txBody>
          <a:bodyPr anchorCtr="0" anchor="t" bIns="91425" lIns="91425" rIns="91425" tIns="91425">
            <a:noAutofit/>
          </a:bodyPr>
          <a:lstStyle/>
          <a:p>
            <a:pPr lvl="0">
              <a:spcBef>
                <a:spcPts val="0"/>
              </a:spcBef>
              <a:buNone/>
            </a:pPr>
            <a:r>
              <a:rPr lang="en"/>
              <a:t>Entering the idea of depression/isolation. </a:t>
            </a:r>
          </a:p>
        </p:txBody>
      </p:sp>
      <p:sp>
        <p:nvSpPr>
          <p:cNvPr id="76" name="Shape 76"/>
          <p:cNvSpPr txBox="1"/>
          <p:nvPr>
            <p:ph idx="1" type="body"/>
          </p:nvPr>
        </p:nvSpPr>
        <p:spPr>
          <a:xfrm>
            <a:off x="2744550" y="801000"/>
            <a:ext cx="6399600" cy="3093300"/>
          </a:xfrm>
          <a:prstGeom prst="rect">
            <a:avLst/>
          </a:prstGeom>
        </p:spPr>
        <p:txBody>
          <a:bodyPr anchorCtr="0" anchor="t" bIns="91425" lIns="91425" rIns="91425" tIns="91425">
            <a:noAutofit/>
          </a:bodyPr>
          <a:lstStyle/>
          <a:p>
            <a:pPr lvl="0">
              <a:spcBef>
                <a:spcPts val="0"/>
              </a:spcBef>
              <a:buNone/>
            </a:pPr>
            <a:r>
              <a:rPr lang="en" sz="1200">
                <a:latin typeface="Arial"/>
                <a:ea typeface="Arial"/>
                <a:cs typeface="Arial"/>
                <a:sym typeface="Arial"/>
              </a:rPr>
              <a:t>With entering into to the theme I focused on using singular items that showed no connection to any other item within the piece. I wanted to highlight the feelings a person with depression or has experienced isolation may have felt during that time and one of the feelings is loneliness. Many of my planning sketches were based upon the creepy tree that provides an </a:t>
            </a:r>
            <a:r>
              <a:rPr lang="en" sz="1200">
                <a:latin typeface="Arial"/>
                <a:ea typeface="Arial"/>
                <a:cs typeface="Arial"/>
                <a:sym typeface="Arial"/>
              </a:rPr>
              <a:t>uneasy</a:t>
            </a:r>
            <a:r>
              <a:rPr lang="en" sz="1200">
                <a:latin typeface="Arial"/>
                <a:ea typeface="Arial"/>
                <a:cs typeface="Arial"/>
                <a:sym typeface="Arial"/>
              </a:rPr>
              <a:t> feeling but also </a:t>
            </a:r>
            <a:r>
              <a:rPr lang="en" sz="1200">
                <a:latin typeface="Arial"/>
                <a:ea typeface="Arial"/>
                <a:cs typeface="Arial"/>
                <a:sym typeface="Arial"/>
              </a:rPr>
              <a:t>exemplifies</a:t>
            </a:r>
            <a:r>
              <a:rPr lang="en" sz="1200">
                <a:latin typeface="Arial"/>
                <a:ea typeface="Arial"/>
                <a:cs typeface="Arial"/>
                <a:sym typeface="Arial"/>
              </a:rPr>
              <a:t> the emotion of isolation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ph type="title"/>
          </p:nvPr>
        </p:nvSpPr>
        <p:spPr>
          <a:xfrm>
            <a:off x="0" y="0"/>
            <a:ext cx="8520600" cy="801000"/>
          </a:xfrm>
          <a:prstGeom prst="rect">
            <a:avLst/>
          </a:prstGeom>
        </p:spPr>
        <p:txBody>
          <a:bodyPr anchorCtr="0" anchor="t" bIns="91425" lIns="91425" rIns="91425" tIns="91425">
            <a:noAutofit/>
          </a:bodyPr>
          <a:lstStyle/>
          <a:p>
            <a:pPr lvl="0">
              <a:spcBef>
                <a:spcPts val="0"/>
              </a:spcBef>
              <a:buNone/>
            </a:pPr>
            <a:r>
              <a:rPr lang="en"/>
              <a:t>Skills,techniques, and Processes. </a:t>
            </a:r>
          </a:p>
        </p:txBody>
      </p:sp>
      <p:sp>
        <p:nvSpPr>
          <p:cNvPr id="82" name="Shape 82"/>
          <p:cNvSpPr txBox="1"/>
          <p:nvPr>
            <p:ph idx="1" type="body"/>
          </p:nvPr>
        </p:nvSpPr>
        <p:spPr>
          <a:xfrm>
            <a:off x="1892750" y="737525"/>
            <a:ext cx="7183500" cy="1564800"/>
          </a:xfrm>
          <a:prstGeom prst="rect">
            <a:avLst/>
          </a:prstGeom>
        </p:spPr>
        <p:txBody>
          <a:bodyPr anchorCtr="0" anchor="t" bIns="91425" lIns="91425" rIns="91425" tIns="91425">
            <a:noAutofit/>
          </a:bodyPr>
          <a:lstStyle/>
          <a:p>
            <a:pPr lvl="0">
              <a:spcBef>
                <a:spcPts val="0"/>
              </a:spcBef>
              <a:buNone/>
            </a:pPr>
            <a:r>
              <a:rPr lang="en" sz="1200">
                <a:latin typeface="Arial"/>
                <a:ea typeface="Arial"/>
                <a:cs typeface="Arial"/>
                <a:sym typeface="Arial"/>
              </a:rPr>
              <a:t>I used many methods that included block printing and PhotoShop. I chose block printing because it was easier to use the materials to create the fine lines and also create the dark and uneasy theme to fall under the isolation theme. I also used block printing to create a more clean and clear image of my piece. I used PhotoShop to manipulate images and personal photos I had taken to create a single object of focus like the black </a:t>
            </a:r>
            <a:r>
              <a:rPr lang="en" sz="1200">
                <a:latin typeface="Arial"/>
                <a:ea typeface="Arial"/>
                <a:cs typeface="Arial"/>
                <a:sym typeface="Arial"/>
              </a:rPr>
              <a:t>silhouette in the left corner. </a:t>
            </a:r>
          </a:p>
          <a:p>
            <a:pPr lvl="0">
              <a:spcBef>
                <a:spcPts val="0"/>
              </a:spcBef>
              <a:buNone/>
            </a:pPr>
            <a:r>
              <a:rPr lang="en" sz="1200">
                <a:latin typeface="Arial"/>
                <a:ea typeface="Arial"/>
                <a:cs typeface="Arial"/>
                <a:sym typeface="Arial"/>
              </a:rPr>
              <a:t> </a:t>
            </a:r>
          </a:p>
        </p:txBody>
      </p:sp>
      <p:pic>
        <p:nvPicPr>
          <p:cNvPr id="83" name="Shape 83"/>
          <p:cNvPicPr preferRelativeResize="0"/>
          <p:nvPr/>
        </p:nvPicPr>
        <p:blipFill>
          <a:blip r:embed="rId3">
            <a:alphaModFix/>
          </a:blip>
          <a:stretch>
            <a:fillRect/>
          </a:stretch>
        </p:blipFill>
        <p:spPr>
          <a:xfrm>
            <a:off x="5292999" y="2981325"/>
            <a:ext cx="3850999" cy="2162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title"/>
          </p:nvPr>
        </p:nvSpPr>
        <p:spPr>
          <a:xfrm>
            <a:off x="0" y="0"/>
            <a:ext cx="8520600" cy="801000"/>
          </a:xfrm>
          <a:prstGeom prst="rect">
            <a:avLst/>
          </a:prstGeom>
        </p:spPr>
        <p:txBody>
          <a:bodyPr anchorCtr="0" anchor="t" bIns="91425" lIns="91425" rIns="91425" tIns="91425">
            <a:noAutofit/>
          </a:bodyPr>
          <a:lstStyle/>
          <a:p>
            <a:pPr lvl="0">
              <a:spcBef>
                <a:spcPts val="0"/>
              </a:spcBef>
              <a:buNone/>
            </a:pPr>
            <a:r>
              <a:rPr lang="en"/>
              <a:t>Transitioning to new Mediums </a:t>
            </a:r>
          </a:p>
        </p:txBody>
      </p:sp>
      <p:sp>
        <p:nvSpPr>
          <p:cNvPr id="89" name="Shape 89"/>
          <p:cNvSpPr txBox="1"/>
          <p:nvPr>
            <p:ph idx="1" type="body"/>
          </p:nvPr>
        </p:nvSpPr>
        <p:spPr>
          <a:xfrm>
            <a:off x="2646800" y="801000"/>
            <a:ext cx="6497400" cy="2223900"/>
          </a:xfrm>
          <a:prstGeom prst="rect">
            <a:avLst/>
          </a:prstGeom>
        </p:spPr>
        <p:txBody>
          <a:bodyPr anchorCtr="0" anchor="t" bIns="91425" lIns="91425" rIns="91425" tIns="91425">
            <a:noAutofit/>
          </a:bodyPr>
          <a:lstStyle/>
          <a:p>
            <a:pPr lvl="0">
              <a:spcBef>
                <a:spcPts val="0"/>
              </a:spcBef>
              <a:buNone/>
            </a:pPr>
            <a:r>
              <a:rPr lang="en" sz="1200">
                <a:latin typeface="Arial"/>
                <a:ea typeface="Arial"/>
                <a:cs typeface="Arial"/>
                <a:sym typeface="Arial"/>
              </a:rPr>
              <a:t>When I continued to create pieces under this theme I wanted to expand my use of mediums through drawing and using industrial pieces to create an organic compound. With the drawing medium I was able to use my skills to show a great amount of detail in the face and in the beading of the necklace. With using industrial objects I was able to </a:t>
            </a:r>
            <a:r>
              <a:rPr lang="en" sz="1200">
                <a:latin typeface="Arial"/>
                <a:ea typeface="Arial"/>
                <a:cs typeface="Arial"/>
                <a:sym typeface="Arial"/>
              </a:rPr>
              <a:t>obtain new skills on creating mixed media pieces and using what materials I had near me. </a:t>
            </a:r>
          </a:p>
        </p:txBody>
      </p:sp>
      <p:pic>
        <p:nvPicPr>
          <p:cNvPr descr="Picture" id="90" name="Shape 90"/>
          <p:cNvPicPr preferRelativeResize="0"/>
          <p:nvPr/>
        </p:nvPicPr>
        <p:blipFill>
          <a:blip r:embed="rId3">
            <a:alphaModFix/>
          </a:blip>
          <a:stretch>
            <a:fillRect/>
          </a:stretch>
        </p:blipFill>
        <p:spPr>
          <a:xfrm>
            <a:off x="98526" y="801000"/>
            <a:ext cx="2548274" cy="3307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type="title"/>
          </p:nvPr>
        </p:nvSpPr>
        <p:spPr>
          <a:xfrm>
            <a:off x="0" y="0"/>
            <a:ext cx="8520600" cy="801000"/>
          </a:xfrm>
          <a:prstGeom prst="rect">
            <a:avLst/>
          </a:prstGeom>
        </p:spPr>
        <p:txBody>
          <a:bodyPr anchorCtr="0" anchor="t" bIns="91425" lIns="91425" rIns="91425" tIns="91425">
            <a:noAutofit/>
          </a:bodyPr>
          <a:lstStyle/>
          <a:p>
            <a:pPr lvl="0">
              <a:spcBef>
                <a:spcPts val="0"/>
              </a:spcBef>
              <a:buNone/>
            </a:pPr>
            <a:r>
              <a:rPr lang="en"/>
              <a:t>Experimental Processes</a:t>
            </a:r>
          </a:p>
        </p:txBody>
      </p:sp>
      <p:sp>
        <p:nvSpPr>
          <p:cNvPr id="96" name="Shape 96"/>
          <p:cNvSpPr txBox="1"/>
          <p:nvPr>
            <p:ph idx="1" type="body"/>
          </p:nvPr>
        </p:nvSpPr>
        <p:spPr>
          <a:xfrm>
            <a:off x="0" y="801000"/>
            <a:ext cx="9144000" cy="4219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0" y="0"/>
            <a:ext cx="8520600" cy="801000"/>
          </a:xfrm>
          <a:prstGeom prst="rect">
            <a:avLst/>
          </a:prstGeom>
        </p:spPr>
        <p:txBody>
          <a:bodyPr anchorCtr="0" anchor="t" bIns="91425" lIns="91425" rIns="91425" tIns="91425">
            <a:noAutofit/>
          </a:bodyPr>
          <a:lstStyle/>
          <a:p>
            <a:pPr lvl="0">
              <a:spcBef>
                <a:spcPts val="0"/>
              </a:spcBef>
              <a:buNone/>
            </a:pPr>
            <a:r>
              <a:rPr lang="en"/>
              <a:t>Gallery Visit</a:t>
            </a:r>
          </a:p>
        </p:txBody>
      </p:sp>
      <p:sp>
        <p:nvSpPr>
          <p:cNvPr id="102" name="Shape 102"/>
          <p:cNvSpPr txBox="1"/>
          <p:nvPr>
            <p:ph idx="1" type="body"/>
          </p:nvPr>
        </p:nvSpPr>
        <p:spPr>
          <a:xfrm>
            <a:off x="0" y="801000"/>
            <a:ext cx="9144000" cy="43425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t/>
            </a:r>
            <a:endParaRPr/>
          </a:p>
        </p:txBody>
      </p:sp>
      <p:sp>
        <p:nvSpPr>
          <p:cNvPr id="108" name="Shape 108"/>
          <p:cNvSpPr txBox="1"/>
          <p:nvPr>
            <p:ph idx="1" type="body"/>
          </p:nvPr>
        </p:nvSpPr>
        <p:spPr>
          <a:xfrm>
            <a:off x="311700" y="1228675"/>
            <a:ext cx="8520600" cy="33402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